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7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58B75A-FA7E-4CFD-87C4-95142483653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ED743346-73EA-4AF8-9299-DF8795647654}">
      <dgm:prSet/>
      <dgm:spPr/>
      <dgm:t>
        <a:bodyPr/>
        <a:lstStyle/>
        <a:p>
          <a:r>
            <a:rPr lang="es-ES"/>
            <a:t>En SUNO entra con una cuenta de Google…</a:t>
          </a:r>
          <a:endParaRPr lang="en-US"/>
        </a:p>
      </dgm:t>
    </dgm:pt>
    <dgm:pt modelId="{4804DB6B-CEA1-4996-910D-63EE73243A7D}" type="parTrans" cxnId="{5B0D74D1-2848-40B7-91EB-6D90C76E9AB9}">
      <dgm:prSet/>
      <dgm:spPr/>
      <dgm:t>
        <a:bodyPr/>
        <a:lstStyle/>
        <a:p>
          <a:endParaRPr lang="en-US"/>
        </a:p>
      </dgm:t>
    </dgm:pt>
    <dgm:pt modelId="{CFD4FF08-ED79-4B02-8B75-AC949CAC0A8F}" type="sibTrans" cxnId="{5B0D74D1-2848-40B7-91EB-6D90C76E9AB9}">
      <dgm:prSet/>
      <dgm:spPr/>
      <dgm:t>
        <a:bodyPr/>
        <a:lstStyle/>
        <a:p>
          <a:endParaRPr lang="en-US"/>
        </a:p>
      </dgm:t>
    </dgm:pt>
    <dgm:pt modelId="{44BFAE0F-F6F3-411A-ACEE-C18B79A4C27F}">
      <dgm:prSet/>
      <dgm:spPr/>
      <dgm:t>
        <a:bodyPr/>
        <a:lstStyle/>
        <a:p>
          <a:r>
            <a:rPr lang="es-ES"/>
            <a:t>Selecciona la opción CREATE o CREAR</a:t>
          </a:r>
          <a:endParaRPr lang="en-US"/>
        </a:p>
      </dgm:t>
    </dgm:pt>
    <dgm:pt modelId="{7507E348-79FC-4372-B370-A6CBD642AB37}" type="parTrans" cxnId="{27F8F23F-1227-4B26-8399-8932EA13BA0A}">
      <dgm:prSet/>
      <dgm:spPr/>
      <dgm:t>
        <a:bodyPr/>
        <a:lstStyle/>
        <a:p>
          <a:endParaRPr lang="en-US"/>
        </a:p>
      </dgm:t>
    </dgm:pt>
    <dgm:pt modelId="{75F78F60-8B15-4BAF-8513-A377039BC167}" type="sibTrans" cxnId="{27F8F23F-1227-4B26-8399-8932EA13BA0A}">
      <dgm:prSet/>
      <dgm:spPr/>
      <dgm:t>
        <a:bodyPr/>
        <a:lstStyle/>
        <a:p>
          <a:endParaRPr lang="en-US"/>
        </a:p>
      </dgm:t>
    </dgm:pt>
    <dgm:pt modelId="{5AA542CC-7A89-4F06-9D4F-624179C9BA95}">
      <dgm:prSet/>
      <dgm:spPr/>
      <dgm:t>
        <a:bodyPr/>
        <a:lstStyle/>
        <a:p>
          <a:r>
            <a:rPr lang="es-ES"/>
            <a:t>Selecciona CUSTOM o PERSONALIZADO</a:t>
          </a:r>
          <a:endParaRPr lang="en-US"/>
        </a:p>
      </dgm:t>
    </dgm:pt>
    <dgm:pt modelId="{CAE9146D-7406-4BB3-BF0E-75E3360FDD35}" type="parTrans" cxnId="{E3629E65-B405-4ED7-AC4B-D609CACB463A}">
      <dgm:prSet/>
      <dgm:spPr/>
      <dgm:t>
        <a:bodyPr/>
        <a:lstStyle/>
        <a:p>
          <a:endParaRPr lang="en-US"/>
        </a:p>
      </dgm:t>
    </dgm:pt>
    <dgm:pt modelId="{9426C1AA-A575-499B-BB90-AB49D9CE8142}" type="sibTrans" cxnId="{E3629E65-B405-4ED7-AC4B-D609CACB463A}">
      <dgm:prSet/>
      <dgm:spPr/>
      <dgm:t>
        <a:bodyPr/>
        <a:lstStyle/>
        <a:p>
          <a:endParaRPr lang="en-US"/>
        </a:p>
      </dgm:t>
    </dgm:pt>
    <dgm:pt modelId="{7D606A8F-2084-44C0-B8A7-ABFBC7F60ADB}">
      <dgm:prSet/>
      <dgm:spPr/>
      <dgm:t>
        <a:bodyPr/>
        <a:lstStyle/>
        <a:p>
          <a:r>
            <a:rPr lang="es-ES"/>
            <a:t>Pega lo creado en CHAT GPT en LIRYCS o LETRA</a:t>
          </a:r>
          <a:endParaRPr lang="en-US"/>
        </a:p>
      </dgm:t>
    </dgm:pt>
    <dgm:pt modelId="{9B849780-9B9E-4589-B2E5-F3DEAB4878FC}" type="parTrans" cxnId="{EF35656C-42B6-478B-8486-569C02F03E8C}">
      <dgm:prSet/>
      <dgm:spPr/>
      <dgm:t>
        <a:bodyPr/>
        <a:lstStyle/>
        <a:p>
          <a:endParaRPr lang="en-US"/>
        </a:p>
      </dgm:t>
    </dgm:pt>
    <dgm:pt modelId="{F0D8EC0D-AA53-4D28-AD60-E849C1DF22E9}" type="sibTrans" cxnId="{EF35656C-42B6-478B-8486-569C02F03E8C}">
      <dgm:prSet/>
      <dgm:spPr/>
      <dgm:t>
        <a:bodyPr/>
        <a:lstStyle/>
        <a:p>
          <a:endParaRPr lang="en-US"/>
        </a:p>
      </dgm:t>
    </dgm:pt>
    <dgm:pt modelId="{A0A2DCB7-217B-4EDB-86F9-2064091DEBB7}">
      <dgm:prSet/>
      <dgm:spPr/>
      <dgm:t>
        <a:bodyPr/>
        <a:lstStyle/>
        <a:p>
          <a:r>
            <a:rPr lang="es-ES"/>
            <a:t>Escribe el STYLES o ESTILO</a:t>
          </a:r>
          <a:endParaRPr lang="en-US"/>
        </a:p>
      </dgm:t>
    </dgm:pt>
    <dgm:pt modelId="{304CD5CE-AECC-4789-8185-9DD15C94FA7D}" type="parTrans" cxnId="{09955595-A296-400D-8CB7-0398CD217DA9}">
      <dgm:prSet/>
      <dgm:spPr/>
      <dgm:t>
        <a:bodyPr/>
        <a:lstStyle/>
        <a:p>
          <a:endParaRPr lang="en-US"/>
        </a:p>
      </dgm:t>
    </dgm:pt>
    <dgm:pt modelId="{77972D0E-F748-469E-9B25-6199707462BC}" type="sibTrans" cxnId="{09955595-A296-400D-8CB7-0398CD217DA9}">
      <dgm:prSet/>
      <dgm:spPr/>
      <dgm:t>
        <a:bodyPr/>
        <a:lstStyle/>
        <a:p>
          <a:endParaRPr lang="en-US"/>
        </a:p>
      </dgm:t>
    </dgm:pt>
    <dgm:pt modelId="{3163A29F-4B1F-4120-89CC-3455AF740943}">
      <dgm:prSet/>
      <dgm:spPr/>
      <dgm:t>
        <a:bodyPr/>
        <a:lstStyle/>
        <a:p>
          <a:r>
            <a:rPr lang="es-ES"/>
            <a:t>Coloca el TITLE o TITULO</a:t>
          </a:r>
          <a:endParaRPr lang="en-US"/>
        </a:p>
      </dgm:t>
    </dgm:pt>
    <dgm:pt modelId="{C6DEAFDB-E3B6-4A82-800C-C17429078B77}" type="parTrans" cxnId="{914359D0-8399-433D-8E18-449264026C69}">
      <dgm:prSet/>
      <dgm:spPr/>
      <dgm:t>
        <a:bodyPr/>
        <a:lstStyle/>
        <a:p>
          <a:endParaRPr lang="en-US"/>
        </a:p>
      </dgm:t>
    </dgm:pt>
    <dgm:pt modelId="{69E89E04-2E97-4C8B-935A-A91066F57DE3}" type="sibTrans" cxnId="{914359D0-8399-433D-8E18-449264026C69}">
      <dgm:prSet/>
      <dgm:spPr/>
      <dgm:t>
        <a:bodyPr/>
        <a:lstStyle/>
        <a:p>
          <a:endParaRPr lang="en-US"/>
        </a:p>
      </dgm:t>
    </dgm:pt>
    <dgm:pt modelId="{2336EF12-E928-4465-8B7F-6CDDDF6C6530}">
      <dgm:prSet/>
      <dgm:spPr/>
      <dgm:t>
        <a:bodyPr/>
        <a:lstStyle/>
        <a:p>
          <a:r>
            <a:rPr lang="es-ES"/>
            <a:t>Y da click en CREATE o CREAR</a:t>
          </a:r>
          <a:endParaRPr lang="en-US"/>
        </a:p>
      </dgm:t>
    </dgm:pt>
    <dgm:pt modelId="{B56070BD-BD55-4032-9FDA-BAE8AAACB0FA}" type="parTrans" cxnId="{C71B4A0D-BEE4-4AD6-B083-4AFDED3869EA}">
      <dgm:prSet/>
      <dgm:spPr/>
      <dgm:t>
        <a:bodyPr/>
        <a:lstStyle/>
        <a:p>
          <a:endParaRPr lang="en-US"/>
        </a:p>
      </dgm:t>
    </dgm:pt>
    <dgm:pt modelId="{BF2FDE78-A505-4A05-980F-C0C091933395}" type="sibTrans" cxnId="{C71B4A0D-BEE4-4AD6-B083-4AFDED3869EA}">
      <dgm:prSet/>
      <dgm:spPr/>
      <dgm:t>
        <a:bodyPr/>
        <a:lstStyle/>
        <a:p>
          <a:endParaRPr lang="en-US"/>
        </a:p>
      </dgm:t>
    </dgm:pt>
    <dgm:pt modelId="{8FEA5143-B666-42F5-BEF9-FF6012ED3845}" type="pres">
      <dgm:prSet presAssocID="{0258B75A-FA7E-4CFD-87C4-951424836532}" presName="linear" presStyleCnt="0">
        <dgm:presLayoutVars>
          <dgm:animLvl val="lvl"/>
          <dgm:resizeHandles val="exact"/>
        </dgm:presLayoutVars>
      </dgm:prSet>
      <dgm:spPr/>
    </dgm:pt>
    <dgm:pt modelId="{3C23753D-BB05-4242-872D-74E9C2660B52}" type="pres">
      <dgm:prSet presAssocID="{ED743346-73EA-4AF8-9299-DF8795647654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50EB94DE-CF3F-4E13-B621-BCD1FC23D167}" type="pres">
      <dgm:prSet presAssocID="{CFD4FF08-ED79-4B02-8B75-AC949CAC0A8F}" presName="spacer" presStyleCnt="0"/>
      <dgm:spPr/>
    </dgm:pt>
    <dgm:pt modelId="{B275DFD9-D024-4ED4-8324-F4DF0157364C}" type="pres">
      <dgm:prSet presAssocID="{44BFAE0F-F6F3-411A-ACEE-C18B79A4C27F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344198CB-344C-4ECD-8B82-34AC3131D960}" type="pres">
      <dgm:prSet presAssocID="{75F78F60-8B15-4BAF-8513-A377039BC167}" presName="spacer" presStyleCnt="0"/>
      <dgm:spPr/>
    </dgm:pt>
    <dgm:pt modelId="{7C8EFE10-95DD-4E1F-A002-CD3B3685EFC9}" type="pres">
      <dgm:prSet presAssocID="{5AA542CC-7A89-4F06-9D4F-624179C9BA95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D3BA0892-5BB2-4D91-A80A-406FF1864A7B}" type="pres">
      <dgm:prSet presAssocID="{9426C1AA-A575-499B-BB90-AB49D9CE8142}" presName="spacer" presStyleCnt="0"/>
      <dgm:spPr/>
    </dgm:pt>
    <dgm:pt modelId="{3FFF2831-9627-472A-AA08-F87EBE2A46B6}" type="pres">
      <dgm:prSet presAssocID="{7D606A8F-2084-44C0-B8A7-ABFBC7F60ADB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576F96CB-93DA-4816-90A9-727FD6D5E199}" type="pres">
      <dgm:prSet presAssocID="{F0D8EC0D-AA53-4D28-AD60-E849C1DF22E9}" presName="spacer" presStyleCnt="0"/>
      <dgm:spPr/>
    </dgm:pt>
    <dgm:pt modelId="{D9924BCF-69FA-4280-B9A0-3C1669ED12DC}" type="pres">
      <dgm:prSet presAssocID="{A0A2DCB7-217B-4EDB-86F9-2064091DEBB7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3554E703-4062-4B07-9AD7-7904D3D43639}" type="pres">
      <dgm:prSet presAssocID="{77972D0E-F748-469E-9B25-6199707462BC}" presName="spacer" presStyleCnt="0"/>
      <dgm:spPr/>
    </dgm:pt>
    <dgm:pt modelId="{C106C8FD-B7FC-4448-8A7B-5FE7D28CAF6E}" type="pres">
      <dgm:prSet presAssocID="{3163A29F-4B1F-4120-89CC-3455AF740943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4B608BF6-6578-40D8-8214-F4575226FAAD}" type="pres">
      <dgm:prSet presAssocID="{69E89E04-2E97-4C8B-935A-A91066F57DE3}" presName="spacer" presStyleCnt="0"/>
      <dgm:spPr/>
    </dgm:pt>
    <dgm:pt modelId="{EBE0A431-B56F-42F2-86A2-1CB556963713}" type="pres">
      <dgm:prSet presAssocID="{2336EF12-E928-4465-8B7F-6CDDDF6C6530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C71B4A0D-BEE4-4AD6-B083-4AFDED3869EA}" srcId="{0258B75A-FA7E-4CFD-87C4-951424836532}" destId="{2336EF12-E928-4465-8B7F-6CDDDF6C6530}" srcOrd="6" destOrd="0" parTransId="{B56070BD-BD55-4032-9FDA-BAE8AAACB0FA}" sibTransId="{BF2FDE78-A505-4A05-980F-C0C091933395}"/>
    <dgm:cxn modelId="{9E45EE2B-F4C1-4A80-90BD-D08392F47765}" type="presOf" srcId="{3163A29F-4B1F-4120-89CC-3455AF740943}" destId="{C106C8FD-B7FC-4448-8A7B-5FE7D28CAF6E}" srcOrd="0" destOrd="0" presId="urn:microsoft.com/office/officeart/2005/8/layout/vList2"/>
    <dgm:cxn modelId="{27F8F23F-1227-4B26-8399-8932EA13BA0A}" srcId="{0258B75A-FA7E-4CFD-87C4-951424836532}" destId="{44BFAE0F-F6F3-411A-ACEE-C18B79A4C27F}" srcOrd="1" destOrd="0" parTransId="{7507E348-79FC-4372-B370-A6CBD642AB37}" sibTransId="{75F78F60-8B15-4BAF-8513-A377039BC167}"/>
    <dgm:cxn modelId="{3751F060-283E-4AEB-94A8-68BC5170C805}" type="presOf" srcId="{2336EF12-E928-4465-8B7F-6CDDDF6C6530}" destId="{EBE0A431-B56F-42F2-86A2-1CB556963713}" srcOrd="0" destOrd="0" presId="urn:microsoft.com/office/officeart/2005/8/layout/vList2"/>
    <dgm:cxn modelId="{E3629E65-B405-4ED7-AC4B-D609CACB463A}" srcId="{0258B75A-FA7E-4CFD-87C4-951424836532}" destId="{5AA542CC-7A89-4F06-9D4F-624179C9BA95}" srcOrd="2" destOrd="0" parTransId="{CAE9146D-7406-4BB3-BF0E-75E3360FDD35}" sibTransId="{9426C1AA-A575-499B-BB90-AB49D9CE8142}"/>
    <dgm:cxn modelId="{33698746-5A66-4281-B7DE-D2F385B46103}" type="presOf" srcId="{5AA542CC-7A89-4F06-9D4F-624179C9BA95}" destId="{7C8EFE10-95DD-4E1F-A002-CD3B3685EFC9}" srcOrd="0" destOrd="0" presId="urn:microsoft.com/office/officeart/2005/8/layout/vList2"/>
    <dgm:cxn modelId="{EF35656C-42B6-478B-8486-569C02F03E8C}" srcId="{0258B75A-FA7E-4CFD-87C4-951424836532}" destId="{7D606A8F-2084-44C0-B8A7-ABFBC7F60ADB}" srcOrd="3" destOrd="0" parTransId="{9B849780-9B9E-4589-B2E5-F3DEAB4878FC}" sibTransId="{F0D8EC0D-AA53-4D28-AD60-E849C1DF22E9}"/>
    <dgm:cxn modelId="{F0D5027A-6E30-44C9-87B5-83459D7F25F6}" type="presOf" srcId="{44BFAE0F-F6F3-411A-ACEE-C18B79A4C27F}" destId="{B275DFD9-D024-4ED4-8324-F4DF0157364C}" srcOrd="0" destOrd="0" presId="urn:microsoft.com/office/officeart/2005/8/layout/vList2"/>
    <dgm:cxn modelId="{09955595-A296-400D-8CB7-0398CD217DA9}" srcId="{0258B75A-FA7E-4CFD-87C4-951424836532}" destId="{A0A2DCB7-217B-4EDB-86F9-2064091DEBB7}" srcOrd="4" destOrd="0" parTransId="{304CD5CE-AECC-4789-8185-9DD15C94FA7D}" sibTransId="{77972D0E-F748-469E-9B25-6199707462BC}"/>
    <dgm:cxn modelId="{B158B8A1-A1CF-4858-B7AE-E97F0A902794}" type="presOf" srcId="{7D606A8F-2084-44C0-B8A7-ABFBC7F60ADB}" destId="{3FFF2831-9627-472A-AA08-F87EBE2A46B6}" srcOrd="0" destOrd="0" presId="urn:microsoft.com/office/officeart/2005/8/layout/vList2"/>
    <dgm:cxn modelId="{FDD7BDC5-8B00-4A74-B186-A33C2F0A6492}" type="presOf" srcId="{0258B75A-FA7E-4CFD-87C4-951424836532}" destId="{8FEA5143-B666-42F5-BEF9-FF6012ED3845}" srcOrd="0" destOrd="0" presId="urn:microsoft.com/office/officeart/2005/8/layout/vList2"/>
    <dgm:cxn modelId="{914359D0-8399-433D-8E18-449264026C69}" srcId="{0258B75A-FA7E-4CFD-87C4-951424836532}" destId="{3163A29F-4B1F-4120-89CC-3455AF740943}" srcOrd="5" destOrd="0" parTransId="{C6DEAFDB-E3B6-4A82-800C-C17429078B77}" sibTransId="{69E89E04-2E97-4C8B-935A-A91066F57DE3}"/>
    <dgm:cxn modelId="{5B0D74D1-2848-40B7-91EB-6D90C76E9AB9}" srcId="{0258B75A-FA7E-4CFD-87C4-951424836532}" destId="{ED743346-73EA-4AF8-9299-DF8795647654}" srcOrd="0" destOrd="0" parTransId="{4804DB6B-CEA1-4996-910D-63EE73243A7D}" sibTransId="{CFD4FF08-ED79-4B02-8B75-AC949CAC0A8F}"/>
    <dgm:cxn modelId="{586B3FE4-964E-4653-B0E7-3A79465A3693}" type="presOf" srcId="{A0A2DCB7-217B-4EDB-86F9-2064091DEBB7}" destId="{D9924BCF-69FA-4280-B9A0-3C1669ED12DC}" srcOrd="0" destOrd="0" presId="urn:microsoft.com/office/officeart/2005/8/layout/vList2"/>
    <dgm:cxn modelId="{93AB66EC-ED8C-4F32-B19F-6B6A3ABDD44D}" type="presOf" srcId="{ED743346-73EA-4AF8-9299-DF8795647654}" destId="{3C23753D-BB05-4242-872D-74E9C2660B52}" srcOrd="0" destOrd="0" presId="urn:microsoft.com/office/officeart/2005/8/layout/vList2"/>
    <dgm:cxn modelId="{CCE940CD-D003-4C7A-88B5-855421ED1C57}" type="presParOf" srcId="{8FEA5143-B666-42F5-BEF9-FF6012ED3845}" destId="{3C23753D-BB05-4242-872D-74E9C2660B52}" srcOrd="0" destOrd="0" presId="urn:microsoft.com/office/officeart/2005/8/layout/vList2"/>
    <dgm:cxn modelId="{790B07C6-E353-4C90-8ADB-14455AA6B0DC}" type="presParOf" srcId="{8FEA5143-B666-42F5-BEF9-FF6012ED3845}" destId="{50EB94DE-CF3F-4E13-B621-BCD1FC23D167}" srcOrd="1" destOrd="0" presId="urn:microsoft.com/office/officeart/2005/8/layout/vList2"/>
    <dgm:cxn modelId="{230FD6B2-0AA7-4EB2-8A43-B33FB9E411CF}" type="presParOf" srcId="{8FEA5143-B666-42F5-BEF9-FF6012ED3845}" destId="{B275DFD9-D024-4ED4-8324-F4DF0157364C}" srcOrd="2" destOrd="0" presId="urn:microsoft.com/office/officeart/2005/8/layout/vList2"/>
    <dgm:cxn modelId="{D651C90F-88F7-4F7F-9DE5-9CBDA4652BAE}" type="presParOf" srcId="{8FEA5143-B666-42F5-BEF9-FF6012ED3845}" destId="{344198CB-344C-4ECD-8B82-34AC3131D960}" srcOrd="3" destOrd="0" presId="urn:microsoft.com/office/officeart/2005/8/layout/vList2"/>
    <dgm:cxn modelId="{AE823582-FB6D-4341-8354-D1BBBF3E6604}" type="presParOf" srcId="{8FEA5143-B666-42F5-BEF9-FF6012ED3845}" destId="{7C8EFE10-95DD-4E1F-A002-CD3B3685EFC9}" srcOrd="4" destOrd="0" presId="urn:microsoft.com/office/officeart/2005/8/layout/vList2"/>
    <dgm:cxn modelId="{930E2676-1799-4F3E-BF5A-DD5B85BFFD8B}" type="presParOf" srcId="{8FEA5143-B666-42F5-BEF9-FF6012ED3845}" destId="{D3BA0892-5BB2-4D91-A80A-406FF1864A7B}" srcOrd="5" destOrd="0" presId="urn:microsoft.com/office/officeart/2005/8/layout/vList2"/>
    <dgm:cxn modelId="{22269F23-47C0-441D-9C06-541799C51B7F}" type="presParOf" srcId="{8FEA5143-B666-42F5-BEF9-FF6012ED3845}" destId="{3FFF2831-9627-472A-AA08-F87EBE2A46B6}" srcOrd="6" destOrd="0" presId="urn:microsoft.com/office/officeart/2005/8/layout/vList2"/>
    <dgm:cxn modelId="{1A32AD41-DE84-4ECC-880E-4565EF38959B}" type="presParOf" srcId="{8FEA5143-B666-42F5-BEF9-FF6012ED3845}" destId="{576F96CB-93DA-4816-90A9-727FD6D5E199}" srcOrd="7" destOrd="0" presId="urn:microsoft.com/office/officeart/2005/8/layout/vList2"/>
    <dgm:cxn modelId="{EDBA47A1-F2E1-4736-94FC-4F797AF67767}" type="presParOf" srcId="{8FEA5143-B666-42F5-BEF9-FF6012ED3845}" destId="{D9924BCF-69FA-4280-B9A0-3C1669ED12DC}" srcOrd="8" destOrd="0" presId="urn:microsoft.com/office/officeart/2005/8/layout/vList2"/>
    <dgm:cxn modelId="{7563ABFB-6F45-461B-A827-91C42E273C75}" type="presParOf" srcId="{8FEA5143-B666-42F5-BEF9-FF6012ED3845}" destId="{3554E703-4062-4B07-9AD7-7904D3D43639}" srcOrd="9" destOrd="0" presId="urn:microsoft.com/office/officeart/2005/8/layout/vList2"/>
    <dgm:cxn modelId="{42AED0E7-AD3B-46F2-886C-ACEEB413DE37}" type="presParOf" srcId="{8FEA5143-B666-42F5-BEF9-FF6012ED3845}" destId="{C106C8FD-B7FC-4448-8A7B-5FE7D28CAF6E}" srcOrd="10" destOrd="0" presId="urn:microsoft.com/office/officeart/2005/8/layout/vList2"/>
    <dgm:cxn modelId="{C40C2B17-3699-4934-98B5-8AE3C5A3B981}" type="presParOf" srcId="{8FEA5143-B666-42F5-BEF9-FF6012ED3845}" destId="{4B608BF6-6578-40D8-8214-F4575226FAAD}" srcOrd="11" destOrd="0" presId="urn:microsoft.com/office/officeart/2005/8/layout/vList2"/>
    <dgm:cxn modelId="{10BD190A-6C7D-4FA6-BB36-9F053146B4E2}" type="presParOf" srcId="{8FEA5143-B666-42F5-BEF9-FF6012ED3845}" destId="{EBE0A431-B56F-42F2-86A2-1CB556963713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23753D-BB05-4242-872D-74E9C2660B52}">
      <dsp:nvSpPr>
        <dsp:cNvPr id="0" name=""/>
        <dsp:cNvSpPr/>
      </dsp:nvSpPr>
      <dsp:spPr>
        <a:xfrm>
          <a:off x="0" y="851774"/>
          <a:ext cx="5811128" cy="51597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/>
            <a:t>En SUNO entra con una cuenta de Google…</a:t>
          </a:r>
          <a:endParaRPr lang="en-US" sz="2100" kern="1200"/>
        </a:p>
      </dsp:txBody>
      <dsp:txXfrm>
        <a:off x="25188" y="876962"/>
        <a:ext cx="5760752" cy="465594"/>
      </dsp:txXfrm>
    </dsp:sp>
    <dsp:sp modelId="{B275DFD9-D024-4ED4-8324-F4DF0157364C}">
      <dsp:nvSpPr>
        <dsp:cNvPr id="0" name=""/>
        <dsp:cNvSpPr/>
      </dsp:nvSpPr>
      <dsp:spPr>
        <a:xfrm>
          <a:off x="0" y="1428224"/>
          <a:ext cx="5811128" cy="515970"/>
        </a:xfrm>
        <a:prstGeom prst="roundRect">
          <a:avLst/>
        </a:prstGeom>
        <a:solidFill>
          <a:schemeClr val="accent5">
            <a:hueOff val="-2025358"/>
            <a:satOff val="-138"/>
            <a:lumOff val="32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/>
            <a:t>Selecciona la opción CREATE o CREAR</a:t>
          </a:r>
          <a:endParaRPr lang="en-US" sz="2100" kern="1200"/>
        </a:p>
      </dsp:txBody>
      <dsp:txXfrm>
        <a:off x="25188" y="1453412"/>
        <a:ext cx="5760752" cy="465594"/>
      </dsp:txXfrm>
    </dsp:sp>
    <dsp:sp modelId="{7C8EFE10-95DD-4E1F-A002-CD3B3685EFC9}">
      <dsp:nvSpPr>
        <dsp:cNvPr id="0" name=""/>
        <dsp:cNvSpPr/>
      </dsp:nvSpPr>
      <dsp:spPr>
        <a:xfrm>
          <a:off x="0" y="2004674"/>
          <a:ext cx="5811128" cy="515970"/>
        </a:xfrm>
        <a:prstGeom prst="roundRect">
          <a:avLst/>
        </a:prstGeom>
        <a:solidFill>
          <a:schemeClr val="accent5">
            <a:hueOff val="-4050717"/>
            <a:satOff val="-275"/>
            <a:lumOff val="65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/>
            <a:t>Selecciona CUSTOM o PERSONALIZADO</a:t>
          </a:r>
          <a:endParaRPr lang="en-US" sz="2100" kern="1200"/>
        </a:p>
      </dsp:txBody>
      <dsp:txXfrm>
        <a:off x="25188" y="2029862"/>
        <a:ext cx="5760752" cy="465594"/>
      </dsp:txXfrm>
    </dsp:sp>
    <dsp:sp modelId="{3FFF2831-9627-472A-AA08-F87EBE2A46B6}">
      <dsp:nvSpPr>
        <dsp:cNvPr id="0" name=""/>
        <dsp:cNvSpPr/>
      </dsp:nvSpPr>
      <dsp:spPr>
        <a:xfrm>
          <a:off x="0" y="2581124"/>
          <a:ext cx="5811128" cy="515970"/>
        </a:xfrm>
        <a:prstGeom prst="roundRect">
          <a:avLst/>
        </a:prstGeom>
        <a:solidFill>
          <a:schemeClr val="accent5">
            <a:hueOff val="-6076075"/>
            <a:satOff val="-413"/>
            <a:lumOff val="98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/>
            <a:t>Pega lo creado en CHAT GPT en LIRYCS o LETRA</a:t>
          </a:r>
          <a:endParaRPr lang="en-US" sz="2100" kern="1200"/>
        </a:p>
      </dsp:txBody>
      <dsp:txXfrm>
        <a:off x="25188" y="2606312"/>
        <a:ext cx="5760752" cy="465594"/>
      </dsp:txXfrm>
    </dsp:sp>
    <dsp:sp modelId="{D9924BCF-69FA-4280-B9A0-3C1669ED12DC}">
      <dsp:nvSpPr>
        <dsp:cNvPr id="0" name=""/>
        <dsp:cNvSpPr/>
      </dsp:nvSpPr>
      <dsp:spPr>
        <a:xfrm>
          <a:off x="0" y="3157574"/>
          <a:ext cx="5811128" cy="515970"/>
        </a:xfrm>
        <a:prstGeom prst="roundRect">
          <a:avLst/>
        </a:prstGeom>
        <a:solidFill>
          <a:schemeClr val="accent5">
            <a:hueOff val="-8101434"/>
            <a:satOff val="-551"/>
            <a:lumOff val="130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/>
            <a:t>Escribe el STYLES o ESTILO</a:t>
          </a:r>
          <a:endParaRPr lang="en-US" sz="2100" kern="1200"/>
        </a:p>
      </dsp:txBody>
      <dsp:txXfrm>
        <a:off x="25188" y="3182762"/>
        <a:ext cx="5760752" cy="465594"/>
      </dsp:txXfrm>
    </dsp:sp>
    <dsp:sp modelId="{C106C8FD-B7FC-4448-8A7B-5FE7D28CAF6E}">
      <dsp:nvSpPr>
        <dsp:cNvPr id="0" name=""/>
        <dsp:cNvSpPr/>
      </dsp:nvSpPr>
      <dsp:spPr>
        <a:xfrm>
          <a:off x="0" y="3734024"/>
          <a:ext cx="5811128" cy="515970"/>
        </a:xfrm>
        <a:prstGeom prst="roundRect">
          <a:avLst/>
        </a:prstGeom>
        <a:solidFill>
          <a:schemeClr val="accent5">
            <a:hueOff val="-10126791"/>
            <a:satOff val="-688"/>
            <a:lumOff val="163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/>
            <a:t>Coloca el TITLE o TITULO</a:t>
          </a:r>
          <a:endParaRPr lang="en-US" sz="2100" kern="1200"/>
        </a:p>
      </dsp:txBody>
      <dsp:txXfrm>
        <a:off x="25188" y="3759212"/>
        <a:ext cx="5760752" cy="465594"/>
      </dsp:txXfrm>
    </dsp:sp>
    <dsp:sp modelId="{EBE0A431-B56F-42F2-86A2-1CB556963713}">
      <dsp:nvSpPr>
        <dsp:cNvPr id="0" name=""/>
        <dsp:cNvSpPr/>
      </dsp:nvSpPr>
      <dsp:spPr>
        <a:xfrm>
          <a:off x="0" y="4310474"/>
          <a:ext cx="5811128" cy="515970"/>
        </a:xfrm>
        <a:prstGeom prst="roundRect">
          <a:avLst/>
        </a:prstGeom>
        <a:solidFill>
          <a:schemeClr val="accent5">
            <a:hueOff val="-12152150"/>
            <a:satOff val="-826"/>
            <a:lumOff val="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/>
            <a:t>Y da click en CREATE o CREAR</a:t>
          </a:r>
          <a:endParaRPr lang="en-US" sz="2100" kern="1200"/>
        </a:p>
      </dsp:txBody>
      <dsp:txXfrm>
        <a:off x="25188" y="4335662"/>
        <a:ext cx="5760752" cy="4655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AB592D-7B0C-E061-3074-66202CC6E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55F83E8-F4D8-F697-0457-783C7CEBD3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52DB038-FB69-CFCD-886B-C1EFA7E79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28/01/2026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DB6B3F8-CC6A-210D-A59B-F6F283395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0DE6F22-1CE4-4933-055E-A9FCA2069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6998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C59625-249B-C2A7-4860-AAEACEDC0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5C73E0E-8F42-EBE6-C046-AC155777DA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68FBFC9-90D4-5FD9-6FB9-D13535605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28/01/2026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ABAEAD3-61DB-973F-077E-8251215B7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2EBB1F-47F2-B0C8-1FCE-6928F35EC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4949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AD61283-AF45-F1A5-14FE-2A826ED9E6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B461BF5-881E-3DC8-543F-228FE2B55A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BB36D01-BDD2-F99A-048F-C2954AFDF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28/01/2026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BAFEA80-07D5-6A08-3CF4-802125598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B5013F-CA85-D072-6295-3C46924B8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60256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285849-4704-3A61-4037-AD94FF1A5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50E105C-E667-97DE-506D-7CF40C5CE0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BC71B6A-72F1-5E0F-9BB1-3461971C2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28/01/2026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B54CD0F-92AB-DFA6-BBA2-F604FCB77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8CEBC2-6E31-2F0A-4F46-3B840224F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9658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5CFF48-5BB5-19F2-B6A2-5E6837B7F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EA6C01F-5988-653E-6337-2204DB4D0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ABFA583-364F-2E90-CF09-3D578C1D5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28/01/2026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1BF63D8-3F33-A302-D327-F8EE94FBA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9E94227-3B0B-ED62-ADFB-FF2CB3FA6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1155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80F356-6906-7539-036A-44C230C73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1CB18DA-63D3-25A0-F9A0-858FD25451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6F7AFD6-5309-C89E-388D-AF696746E0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DB4C8F1-DAAB-CF57-4A0A-8C8C794EE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28/01/2026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7B444A7-EE09-CA11-AF0E-D7FE2EA63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0CCD82C-778A-83AB-D4D9-BB3FDE63E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4509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5826A9-9D05-45E6-832C-CBC567B1A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EB21A2D-4C53-0605-7DBC-946DD55719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25590A4-C271-EA87-4C53-6D21B2A8F0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738C630-2AAA-7D12-2DA1-AE77B8DE6F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3A2A377-6344-2D54-E95D-131BE6A438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3424F1F-39D5-1545-1901-947AA13E0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28/01/2026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A51AE26-EC48-1FC4-4997-E432B0CA1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5893749-4A00-A45F-324C-5C5F99D74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35310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C84608-7420-BD5E-68DC-74FB92B25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F29A6F9-3ED8-27A2-A294-19915D40E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28/01/2026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85C53AE-6F86-0E9B-0355-51540157E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5CE8F04-36E0-FA5F-16BF-5799ECEE9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42257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2CB1ADD-34B0-4721-1020-312D7D018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28/01/2026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9582823-A6BB-BF1B-77A5-3278B60B0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9EDCBF4-6093-E24D-E92E-016A2996D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0908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118489-36B7-1853-B67A-240C91E90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1992C94-94CB-9403-98A0-24AFE212CB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0871C73-E60C-1987-E869-0C3B5FB845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72509B9-6191-65A4-5547-72BDDE885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28/01/2026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72EF113-6058-BBC3-98A7-2039A7F98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AD3289F-2F18-97B0-6CF0-B21381DBF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43217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DED644-610E-D622-EFC4-90802BBB7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FA5606-FD2D-EE1E-23FC-02C00594EC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7E2C3CA-DAB5-0D0B-5500-F77B9AE960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4F68FAD-3CB3-5988-190D-CC99CAD65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28/01/2026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3F7718-3119-E0C2-97DD-D69B1CBBD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DA8508B-531D-954B-4F40-36C438CC6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524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05C5C30-04E5-CB9C-6E16-8D5A5CAD6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38425DF-C789-7C71-3CF1-BD11E0DDE1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8B6EAE-8948-92E4-C0D1-D442940000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CF0B12-AEB2-4032-9202-38DCA2B7D58F}" type="datetimeFigureOut">
              <a:rPr lang="es-CO" smtClean="0"/>
              <a:t>28/01/2026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DDE07A-BF98-1E78-9EB7-BBD5703BA4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72F8B8-E249-B38A-A625-18F0178F85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3969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Vídeo 4" descr="Instrumentos musicales animados en 3D">
            <a:extLst>
              <a:ext uri="{FF2B5EF4-FFF2-40B4-BE49-F238E27FC236}">
                <a16:creationId xmlns:a16="http://schemas.microsoft.com/office/drawing/2014/main" id="{F7897239-D2E3-31CB-9EC5-467A509A838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284" r="1" b="1"/>
          <a:stretch>
            <a:fillRect/>
          </a:stretch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5FFB6E4-5DE7-D1AA-1250-DD5914EC31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s-ES" sz="5200">
                <a:solidFill>
                  <a:srgbClr val="FFFFFF"/>
                </a:solidFill>
              </a:rPr>
              <a:t>CREAR CANCIONES	</a:t>
            </a:r>
            <a:endParaRPr lang="es-CO" sz="5200">
              <a:solidFill>
                <a:srgbClr val="FFFFFF"/>
              </a:solidFill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EC582C0-E966-4EBF-59A2-BAB08096A9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s-ES">
                <a:solidFill>
                  <a:srgbClr val="FFFFFF"/>
                </a:solidFill>
              </a:rPr>
              <a:t>Ing. Juan Carlos Vizcaino Aponte</a:t>
            </a:r>
            <a:endParaRPr lang="es-C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63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C05CBC3C-2E5A-4839-8B9B-2E5A6ADF0F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827FF362-FC97-4BF5-949B-D4ADFA26E4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888549">
            <a:off x="-1059473" y="-1108988"/>
            <a:ext cx="7179830" cy="5226565"/>
          </a:xfrm>
          <a:custGeom>
            <a:avLst/>
            <a:gdLst>
              <a:gd name="connsiteX0" fmla="*/ 5217841 w 7179830"/>
              <a:gd name="connsiteY0" fmla="*/ 464824 h 5226565"/>
              <a:gd name="connsiteX1" fmla="*/ 5222490 w 7179830"/>
              <a:gd name="connsiteY1" fmla="*/ 464289 h 5226565"/>
              <a:gd name="connsiteX2" fmla="*/ 5216768 w 7179830"/>
              <a:gd name="connsiteY2" fmla="*/ 463394 h 5226565"/>
              <a:gd name="connsiteX3" fmla="*/ 5217841 w 7179830"/>
              <a:gd name="connsiteY3" fmla="*/ 464824 h 5226565"/>
              <a:gd name="connsiteX4" fmla="*/ 4945201 w 7179830"/>
              <a:gd name="connsiteY4" fmla="*/ 5226565 h 5226565"/>
              <a:gd name="connsiteX5" fmla="*/ 140449 w 7179830"/>
              <a:gd name="connsiteY5" fmla="*/ 2240811 h 5226565"/>
              <a:gd name="connsiteX6" fmla="*/ 232913 w 7179830"/>
              <a:gd name="connsiteY6" fmla="*/ 2052782 h 5226565"/>
              <a:gd name="connsiteX7" fmla="*/ 375714 w 7179830"/>
              <a:gd name="connsiteY7" fmla="*/ 1803205 h 5226565"/>
              <a:gd name="connsiteX8" fmla="*/ 1512756 w 7179830"/>
              <a:gd name="connsiteY8" fmla="*/ 638448 h 5226565"/>
              <a:gd name="connsiteX9" fmla="*/ 2902095 w 7179830"/>
              <a:gd name="connsiteY9" fmla="*/ 120440 h 5226565"/>
              <a:gd name="connsiteX10" fmla="*/ 2848453 w 7179830"/>
              <a:gd name="connsiteY10" fmla="*/ 125626 h 5226565"/>
              <a:gd name="connsiteX11" fmla="*/ 1837830 w 7179830"/>
              <a:gd name="connsiteY11" fmla="*/ 426203 h 5226565"/>
              <a:gd name="connsiteX12" fmla="*/ 214608 w 7179830"/>
              <a:gd name="connsiteY12" fmla="*/ 1882239 h 5226565"/>
              <a:gd name="connsiteX13" fmla="*/ 91317 w 7179830"/>
              <a:gd name="connsiteY13" fmla="*/ 2123701 h 5226565"/>
              <a:gd name="connsiteX14" fmla="*/ 64092 w 7179830"/>
              <a:gd name="connsiteY14" fmla="*/ 2193361 h 5226565"/>
              <a:gd name="connsiteX15" fmla="*/ 0 w 7179830"/>
              <a:gd name="connsiteY15" fmla="*/ 2153533 h 5226565"/>
              <a:gd name="connsiteX16" fmla="*/ 42834 w 7179830"/>
              <a:gd name="connsiteY16" fmla="*/ 2047277 h 5226565"/>
              <a:gd name="connsiteX17" fmla="*/ 923582 w 7179830"/>
              <a:gd name="connsiteY17" fmla="*/ 915600 h 5226565"/>
              <a:gd name="connsiteX18" fmla="*/ 2686989 w 7179830"/>
              <a:gd name="connsiteY18" fmla="*/ 73950 h 5226565"/>
              <a:gd name="connsiteX19" fmla="*/ 3059983 w 7179830"/>
              <a:gd name="connsiteY19" fmla="*/ 20308 h 5226565"/>
              <a:gd name="connsiteX20" fmla="*/ 3454435 w 7179830"/>
              <a:gd name="connsiteY20" fmla="*/ 1176 h 5226565"/>
              <a:gd name="connsiteX21" fmla="*/ 3923806 w 7179830"/>
              <a:gd name="connsiteY21" fmla="*/ 49990 h 5226565"/>
              <a:gd name="connsiteX22" fmla="*/ 5350874 w 7179830"/>
              <a:gd name="connsiteY22" fmla="*/ 426917 h 5226565"/>
              <a:gd name="connsiteX23" fmla="*/ 6607360 w 7179830"/>
              <a:gd name="connsiteY23" fmla="*/ 1075097 h 5226565"/>
              <a:gd name="connsiteX24" fmla="*/ 7110534 w 7179830"/>
              <a:gd name="connsiteY24" fmla="*/ 1541421 h 5226565"/>
              <a:gd name="connsiteX25" fmla="*/ 7179830 w 7179830"/>
              <a:gd name="connsiteY25" fmla="*/ 1630542 h 5226565"/>
              <a:gd name="connsiteX26" fmla="*/ 7136295 w 7179830"/>
              <a:gd name="connsiteY26" fmla="*/ 1700600 h 5226565"/>
              <a:gd name="connsiteX27" fmla="*/ 7131140 w 7179830"/>
              <a:gd name="connsiteY27" fmla="*/ 1693045 h 5226565"/>
              <a:gd name="connsiteX28" fmla="*/ 6577499 w 7179830"/>
              <a:gd name="connsiteY28" fmla="*/ 1148230 h 5226565"/>
              <a:gd name="connsiteX29" fmla="*/ 5494816 w 7179830"/>
              <a:gd name="connsiteY29" fmla="*/ 563527 h 5226565"/>
              <a:gd name="connsiteX30" fmla="*/ 5366967 w 7179830"/>
              <a:gd name="connsiteY30" fmla="*/ 514176 h 5226565"/>
              <a:gd name="connsiteX31" fmla="*/ 5244661 w 7179830"/>
              <a:gd name="connsiteY31" fmla="*/ 470725 h 5226565"/>
              <a:gd name="connsiteX32" fmla="*/ 5904822 w 7179830"/>
              <a:gd name="connsiteY32" fmla="*/ 815468 h 5226565"/>
              <a:gd name="connsiteX33" fmla="*/ 7015222 w 7179830"/>
              <a:gd name="connsiteY33" fmla="*/ 1815185 h 5226565"/>
              <a:gd name="connsiteX34" fmla="*/ 7040454 w 7179830"/>
              <a:gd name="connsiteY34" fmla="*/ 1854830 h 5226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179830" h="5226565">
                <a:moveTo>
                  <a:pt x="5217841" y="464824"/>
                </a:moveTo>
                <a:lnTo>
                  <a:pt x="5222490" y="464289"/>
                </a:lnTo>
                <a:lnTo>
                  <a:pt x="5216768" y="463394"/>
                </a:lnTo>
                <a:cubicBezTo>
                  <a:pt x="5216768" y="463394"/>
                  <a:pt x="5216768" y="464646"/>
                  <a:pt x="5217841" y="464824"/>
                </a:cubicBezTo>
                <a:close/>
                <a:moveTo>
                  <a:pt x="4945201" y="5226565"/>
                </a:moveTo>
                <a:lnTo>
                  <a:pt x="140449" y="2240811"/>
                </a:lnTo>
                <a:lnTo>
                  <a:pt x="232913" y="2052782"/>
                </a:lnTo>
                <a:cubicBezTo>
                  <a:pt x="277693" y="1968290"/>
                  <a:pt x="325201" y="1885054"/>
                  <a:pt x="375714" y="1803205"/>
                </a:cubicBezTo>
                <a:cubicBezTo>
                  <a:pt x="667528" y="1329721"/>
                  <a:pt x="1039629" y="935091"/>
                  <a:pt x="1512756" y="638448"/>
                </a:cubicBezTo>
                <a:cubicBezTo>
                  <a:pt x="1939392" y="370950"/>
                  <a:pt x="2405724" y="210560"/>
                  <a:pt x="2902095" y="120440"/>
                </a:cubicBezTo>
                <a:cubicBezTo>
                  <a:pt x="2884054" y="118134"/>
                  <a:pt x="2865727" y="119904"/>
                  <a:pt x="2848453" y="125626"/>
                </a:cubicBezTo>
                <a:cubicBezTo>
                  <a:pt x="2498704" y="175943"/>
                  <a:pt x="2158217" y="277201"/>
                  <a:pt x="1837830" y="426203"/>
                </a:cubicBezTo>
                <a:cubicBezTo>
                  <a:pt x="1147094" y="744660"/>
                  <a:pt x="593502" y="1217071"/>
                  <a:pt x="214608" y="1882239"/>
                </a:cubicBezTo>
                <a:cubicBezTo>
                  <a:pt x="169441" y="1960776"/>
                  <a:pt x="128308" y="2041369"/>
                  <a:pt x="91317" y="2123701"/>
                </a:cubicBezTo>
                <a:lnTo>
                  <a:pt x="64092" y="2193361"/>
                </a:lnTo>
                <a:lnTo>
                  <a:pt x="0" y="2153533"/>
                </a:lnTo>
                <a:lnTo>
                  <a:pt x="42834" y="2047277"/>
                </a:lnTo>
                <a:cubicBezTo>
                  <a:pt x="241792" y="1615775"/>
                  <a:pt x="541268" y="1241591"/>
                  <a:pt x="923582" y="915600"/>
                </a:cubicBezTo>
                <a:cubicBezTo>
                  <a:pt x="1435331" y="478415"/>
                  <a:pt x="2028081" y="205375"/>
                  <a:pt x="2686989" y="73950"/>
                </a:cubicBezTo>
                <a:cubicBezTo>
                  <a:pt x="2810367" y="49274"/>
                  <a:pt x="2934818" y="32466"/>
                  <a:pt x="3059983" y="20308"/>
                </a:cubicBezTo>
                <a:cubicBezTo>
                  <a:pt x="3185149" y="8148"/>
                  <a:pt x="3308706" y="2963"/>
                  <a:pt x="3454435" y="1176"/>
                </a:cubicBezTo>
                <a:cubicBezTo>
                  <a:pt x="3599805" y="-5977"/>
                  <a:pt x="3761985" y="20665"/>
                  <a:pt x="3923806" y="49990"/>
                </a:cubicBezTo>
                <a:cubicBezTo>
                  <a:pt x="4409449" y="137964"/>
                  <a:pt x="4886867" y="257228"/>
                  <a:pt x="5350874" y="426917"/>
                </a:cubicBezTo>
                <a:cubicBezTo>
                  <a:pt x="5797001" y="589991"/>
                  <a:pt x="6223101" y="792223"/>
                  <a:pt x="6607360" y="1075097"/>
                </a:cubicBezTo>
                <a:cubicBezTo>
                  <a:pt x="6794438" y="1212779"/>
                  <a:pt x="6965102" y="1365689"/>
                  <a:pt x="7110534" y="1541421"/>
                </a:cubicBezTo>
                <a:lnTo>
                  <a:pt x="7179830" y="1630542"/>
                </a:lnTo>
                <a:lnTo>
                  <a:pt x="7136295" y="1700600"/>
                </a:lnTo>
                <a:lnTo>
                  <a:pt x="7131140" y="1693045"/>
                </a:lnTo>
                <a:cubicBezTo>
                  <a:pt x="6977874" y="1483026"/>
                  <a:pt x="6788448" y="1305671"/>
                  <a:pt x="6577499" y="1148230"/>
                </a:cubicBezTo>
                <a:cubicBezTo>
                  <a:pt x="6245452" y="900401"/>
                  <a:pt x="5878538" y="716408"/>
                  <a:pt x="5494816" y="563527"/>
                </a:cubicBezTo>
                <a:cubicBezTo>
                  <a:pt x="5452491" y="546487"/>
                  <a:pt x="5409881" y="530036"/>
                  <a:pt x="5366967" y="514176"/>
                </a:cubicBezTo>
                <a:cubicBezTo>
                  <a:pt x="5326377" y="499156"/>
                  <a:pt x="5285430" y="485210"/>
                  <a:pt x="5244661" y="470725"/>
                </a:cubicBezTo>
                <a:cubicBezTo>
                  <a:pt x="5471517" y="572127"/>
                  <a:pt x="5691970" y="687263"/>
                  <a:pt x="5904822" y="815468"/>
                </a:cubicBezTo>
                <a:cubicBezTo>
                  <a:pt x="6336645" y="1080104"/>
                  <a:pt x="6718758" y="1400351"/>
                  <a:pt x="7015222" y="1815185"/>
                </a:cubicBezTo>
                <a:lnTo>
                  <a:pt x="7040454" y="1854830"/>
                </a:lnTo>
                <a:close/>
              </a:path>
            </a:pathLst>
          </a:custGeom>
          <a:solidFill>
            <a:schemeClr val="accent2"/>
          </a:solidFill>
          <a:ln w="1270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0458AFB-563C-75D8-3DBF-BFAFA1D1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6" y="673770"/>
            <a:ext cx="4416554" cy="2414488"/>
          </a:xfrm>
        </p:spPr>
        <p:txBody>
          <a:bodyPr anchor="t">
            <a:normAutofit/>
          </a:bodyPr>
          <a:lstStyle/>
          <a:p>
            <a:r>
              <a:rPr lang="es-ES" sz="5400" dirty="0">
                <a:solidFill>
                  <a:srgbClr val="FFFFFF"/>
                </a:solidFill>
              </a:rPr>
              <a:t>1. </a:t>
            </a:r>
            <a:br>
              <a:rPr lang="es-ES" sz="5400" dirty="0">
                <a:solidFill>
                  <a:srgbClr val="FFFFFF"/>
                </a:solidFill>
              </a:rPr>
            </a:br>
            <a:r>
              <a:rPr lang="es-ES" sz="5400" dirty="0">
                <a:solidFill>
                  <a:srgbClr val="FFFFFF"/>
                </a:solidFill>
              </a:rPr>
              <a:t>CHAT GPT</a:t>
            </a:r>
            <a:endParaRPr lang="es-CO" sz="5400" dirty="0">
              <a:solidFill>
                <a:srgbClr val="FFFFFF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AC0329D-1690-677A-2460-2FF80ADC06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9240" y="4277360"/>
            <a:ext cx="7767320" cy="15610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8000" b="1" dirty="0"/>
              <a:t>Crea el </a:t>
            </a:r>
            <a:r>
              <a:rPr lang="es-ES" sz="8000" b="1" dirty="0" err="1"/>
              <a:t>Prompt</a:t>
            </a:r>
            <a:endParaRPr lang="es-ES" sz="8000" b="1" dirty="0"/>
          </a:p>
          <a:p>
            <a:pPr marL="0" indent="0">
              <a:buNone/>
            </a:pP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31306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22C7E2D-3CCB-E19C-2171-502F73371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s-CO">
                <a:solidFill>
                  <a:srgbClr val="FFFFFF"/>
                </a:solidFill>
              </a:rPr>
              <a:t>🎤 Prompt básico</a:t>
            </a:r>
            <a:br>
              <a:rPr lang="es-ES" b="1">
                <a:solidFill>
                  <a:srgbClr val="FFFFFF"/>
                </a:solidFill>
              </a:rPr>
            </a:br>
            <a:endParaRPr lang="es-CO">
              <a:solidFill>
                <a:srgbClr val="FFFFFF"/>
              </a:solidFill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331A20C-D46E-0F42-3899-7F16AF886A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es-ES" sz="3600" i="1" dirty="0"/>
              <a:t>“Escribe una canción sobre la amistad”</a:t>
            </a:r>
            <a:r>
              <a:rPr lang="es-ES" sz="3600" dirty="0"/>
              <a:t> </a:t>
            </a:r>
          </a:p>
          <a:p>
            <a:r>
              <a:rPr lang="es-ES" sz="3600" dirty="0"/>
              <a:t>👉 Resultado: letra genérica, sin estilo definido.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523336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6A4E719-A265-3094-2871-D2EB4EEFA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s-CO">
                <a:solidFill>
                  <a:srgbClr val="FFFFFF"/>
                </a:solidFill>
              </a:rPr>
              <a:t>🎸 Prompt intermedio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F88DF15-60CA-D3C1-B899-23919A5BA2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es-ES" sz="3600" i="1" dirty="0"/>
              <a:t>“Escribe una canción pop alegre sobre la amistad entre niños, con un estribillo pegajoso y versos cortos”</a:t>
            </a:r>
            <a:r>
              <a:rPr lang="es-ES" sz="3600" dirty="0"/>
              <a:t> </a:t>
            </a:r>
          </a:p>
          <a:p>
            <a:r>
              <a:rPr lang="es-ES" sz="3600" dirty="0"/>
              <a:t>👉 Resultado: letra con ritmo pop, tono infantil y estructura clara.</a:t>
            </a:r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2711965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30D7904-B28E-8E70-9E1A-A3304BE0A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s-CO">
                <a:solidFill>
                  <a:srgbClr val="FFFFFF"/>
                </a:solidFill>
              </a:rPr>
              <a:t>🎼 Prompt avanzado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D906669-425E-055B-C138-F3F42304E3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 lnSpcReduction="10000"/>
          </a:bodyPr>
          <a:lstStyle/>
          <a:p>
            <a:r>
              <a:rPr lang="es-ES" sz="3600" i="1" dirty="0"/>
              <a:t>“Compón una canción estilo balada romántica, en español, con tres estrofas y un estribillo que repita la frase ‘te encontré en el silencio’. Usa metáforas de la naturaleza (luz, río, viento) y termina con un puente esperanzador.”</a:t>
            </a:r>
            <a:r>
              <a:rPr lang="es-ES" sz="3600" dirty="0"/>
              <a:t> </a:t>
            </a:r>
          </a:p>
          <a:p>
            <a:r>
              <a:rPr lang="es-ES" sz="3600" dirty="0"/>
              <a:t>👉 Resultado: letra con estructura definida, imágenes poéticas y un cierre emocional.</a:t>
            </a:r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3179993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89575E1-3389-451A-A5F7-27854C25C5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4293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3CCC5C-D88E-40FB-B30B-23DCDBD01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"/>
            <a:ext cx="4167268" cy="6858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28C4A8E-9B5A-5078-02A7-E0ABA4D47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591344"/>
            <a:ext cx="3200400" cy="5585619"/>
          </a:xfrm>
        </p:spPr>
        <p:txBody>
          <a:bodyPr>
            <a:normAutofit/>
          </a:bodyPr>
          <a:lstStyle/>
          <a:p>
            <a:r>
              <a:rPr lang="es-ES">
                <a:solidFill>
                  <a:srgbClr val="FFFFFF"/>
                </a:solidFill>
              </a:rPr>
              <a:t>Reglas para un buen </a:t>
            </a:r>
            <a:r>
              <a:rPr lang="es-ES" i="1">
                <a:solidFill>
                  <a:srgbClr val="FFFFFF"/>
                </a:solidFill>
              </a:rPr>
              <a:t>prompt</a:t>
            </a:r>
            <a:r>
              <a:rPr lang="es-ES">
                <a:solidFill>
                  <a:srgbClr val="FFFFFF"/>
                </a:solidFill>
              </a:rPr>
              <a:t> de canciones</a:t>
            </a:r>
            <a:endParaRPr lang="es-CO">
              <a:solidFill>
                <a:srgbClr val="FFFFFF"/>
              </a:solidFill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8C32235-4CED-ACB1-EB42-7ECF09EF8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0"/>
            <a:ext cx="6906491" cy="6939280"/>
          </a:xfrm>
        </p:spPr>
        <p:txBody>
          <a:bodyPr anchor="ctr"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 b="1" dirty="0"/>
              <a:t>Define el género:</a:t>
            </a:r>
            <a:r>
              <a:rPr lang="es-ES" dirty="0"/>
              <a:t> pop, rock, balada, rap, infantil, etc.</a:t>
            </a:r>
          </a:p>
          <a:p>
            <a:pPr marL="514350" indent="-514350">
              <a:buFont typeface="+mj-lt"/>
              <a:buAutoNum type="arabicPeriod"/>
            </a:pPr>
            <a:r>
              <a:rPr lang="es-ES" b="1" dirty="0"/>
              <a:t>Especifica el tema: </a:t>
            </a:r>
            <a:r>
              <a:rPr lang="es-ES" dirty="0"/>
              <a:t>amor, amistad, naturaleza, motivación.</a:t>
            </a:r>
          </a:p>
          <a:p>
            <a:pPr marL="514350" indent="-514350">
              <a:buFont typeface="+mj-lt"/>
              <a:buAutoNum type="arabicPeriod"/>
            </a:pPr>
            <a:r>
              <a:rPr lang="es-ES" b="1" dirty="0"/>
              <a:t>Indica el tono: </a:t>
            </a:r>
            <a:r>
              <a:rPr lang="es-ES" dirty="0"/>
              <a:t>alegre, melancólico, épico, divertido.</a:t>
            </a:r>
          </a:p>
          <a:p>
            <a:pPr marL="514350" indent="-514350">
              <a:buFont typeface="+mj-lt"/>
              <a:buAutoNum type="arabicPeriod"/>
            </a:pPr>
            <a:r>
              <a:rPr lang="es-ES" b="1" dirty="0"/>
              <a:t>Marca la estructura:</a:t>
            </a:r>
            <a:r>
              <a:rPr lang="es-ES" dirty="0"/>
              <a:t> número de estrofas, estribillo, puente.</a:t>
            </a:r>
          </a:p>
          <a:p>
            <a:pPr marL="514350" indent="-514350">
              <a:buFont typeface="+mj-lt"/>
              <a:buAutoNum type="arabicPeriod"/>
            </a:pPr>
            <a:r>
              <a:rPr lang="es-ES" b="1" dirty="0"/>
              <a:t>Añade recursos literarios: </a:t>
            </a:r>
            <a:r>
              <a:rPr lang="es-ES" dirty="0"/>
              <a:t>metáforas, repeticiones, rimas.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Adicionalmente especifica que sea con frases originales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Que sea un éxito musical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Que pareciera compuesta por un experto en: rock, pop, balada.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17348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05CBC3C-2E5A-4839-8B9B-2E5A6ADF0F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B5B423A-57CC-4C58-AA26-8E2E862B03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"/>
            <a:ext cx="5217023" cy="3994777"/>
          </a:xfrm>
          <a:custGeom>
            <a:avLst/>
            <a:gdLst>
              <a:gd name="connsiteX0" fmla="*/ 1945461 w 5217023"/>
              <a:gd name="connsiteY0" fmla="*/ 3787398 h 3994777"/>
              <a:gd name="connsiteX1" fmla="*/ 1942113 w 5217023"/>
              <a:gd name="connsiteY1" fmla="*/ 3790053 h 3994777"/>
              <a:gd name="connsiteX2" fmla="*/ 1946982 w 5217023"/>
              <a:gd name="connsiteY2" fmla="*/ 3787990 h 3994777"/>
              <a:gd name="connsiteX3" fmla="*/ 1945461 w 5217023"/>
              <a:gd name="connsiteY3" fmla="*/ 3787398 h 3994777"/>
              <a:gd name="connsiteX4" fmla="*/ 0 w 5217023"/>
              <a:gd name="connsiteY4" fmla="*/ 0 h 3994777"/>
              <a:gd name="connsiteX5" fmla="*/ 5030958 w 5217023"/>
              <a:gd name="connsiteY5" fmla="*/ 0 h 3994777"/>
              <a:gd name="connsiteX6" fmla="*/ 5046198 w 5217023"/>
              <a:gd name="connsiteY6" fmla="*/ 153449 h 3994777"/>
              <a:gd name="connsiteX7" fmla="*/ 5055729 w 5217023"/>
              <a:gd name="connsiteY7" fmla="*/ 415828 h 3994777"/>
              <a:gd name="connsiteX8" fmla="*/ 4735242 w 5217023"/>
              <a:gd name="connsiteY8" fmla="*/ 1867130 h 3994777"/>
              <a:gd name="connsiteX9" fmla="*/ 3907395 w 5217023"/>
              <a:gd name="connsiteY9" fmla="*/ 2938441 h 3994777"/>
              <a:gd name="connsiteX10" fmla="*/ 3946497 w 5217023"/>
              <a:gd name="connsiteY10" fmla="*/ 2908567 h 3994777"/>
              <a:gd name="connsiteX11" fmla="*/ 4585421 w 5217023"/>
              <a:gd name="connsiteY11" fmla="*/ 2188401 h 3994777"/>
              <a:gd name="connsiteX12" fmla="*/ 5142585 w 5217023"/>
              <a:gd name="connsiteY12" fmla="*/ 276891 h 3994777"/>
              <a:gd name="connsiteX13" fmla="*/ 5121833 w 5217023"/>
              <a:gd name="connsiteY13" fmla="*/ 30208 h 3994777"/>
              <a:gd name="connsiteX14" fmla="*/ 5116229 w 5217023"/>
              <a:gd name="connsiteY14" fmla="*/ 0 h 3994777"/>
              <a:gd name="connsiteX15" fmla="*/ 5184724 w 5217023"/>
              <a:gd name="connsiteY15" fmla="*/ 0 h 3994777"/>
              <a:gd name="connsiteX16" fmla="*/ 5196265 w 5217023"/>
              <a:gd name="connsiteY16" fmla="*/ 66113 h 3994777"/>
              <a:gd name="connsiteX17" fmla="*/ 5058603 w 5217023"/>
              <a:gd name="connsiteY17" fmla="*/ 1368242 h 3994777"/>
              <a:gd name="connsiteX18" fmla="*/ 4096624 w 5217023"/>
              <a:gd name="connsiteY18" fmla="*/ 2870829 h 3994777"/>
              <a:gd name="connsiteX19" fmla="*/ 3833203 w 5217023"/>
              <a:gd name="connsiteY19" fmla="*/ 3092190 h 3994777"/>
              <a:gd name="connsiteX20" fmla="*/ 3536509 w 5217023"/>
              <a:gd name="connsiteY20" fmla="*/ 3297128 h 3994777"/>
              <a:gd name="connsiteX21" fmla="*/ 3148966 w 5217023"/>
              <a:gd name="connsiteY21" fmla="*/ 3485478 h 3994777"/>
              <a:gd name="connsiteX22" fmla="*/ 1860557 w 5217023"/>
              <a:gd name="connsiteY22" fmla="*/ 3880910 h 3994777"/>
              <a:gd name="connsiteX23" fmla="*/ 573715 w 5217023"/>
              <a:gd name="connsiteY23" fmla="*/ 3983764 h 3994777"/>
              <a:gd name="connsiteX24" fmla="*/ 108410 w 5217023"/>
              <a:gd name="connsiteY24" fmla="*/ 3908816 h 3994777"/>
              <a:gd name="connsiteX25" fmla="*/ 0 w 5217023"/>
              <a:gd name="connsiteY25" fmla="*/ 3876793 h 3994777"/>
              <a:gd name="connsiteX26" fmla="*/ 0 w 5217023"/>
              <a:gd name="connsiteY26" fmla="*/ 3802912 h 3994777"/>
              <a:gd name="connsiteX27" fmla="*/ 36975 w 5217023"/>
              <a:gd name="connsiteY27" fmla="*/ 3815954 h 3994777"/>
              <a:gd name="connsiteX28" fmla="*/ 561628 w 5217023"/>
              <a:gd name="connsiteY28" fmla="*/ 3912655 h 3994777"/>
              <a:gd name="connsiteX29" fmla="*/ 1683086 w 5217023"/>
              <a:gd name="connsiteY29" fmla="*/ 3844334 h 3994777"/>
              <a:gd name="connsiteX30" fmla="*/ 1806023 w 5217023"/>
              <a:gd name="connsiteY30" fmla="*/ 3820992 h 3994777"/>
              <a:gd name="connsiteX31" fmla="*/ 1921817 w 5217023"/>
              <a:gd name="connsiteY31" fmla="*/ 3795747 h 3994777"/>
              <a:gd name="connsiteX32" fmla="*/ 1243689 w 5217023"/>
              <a:gd name="connsiteY32" fmla="*/ 3846539 h 3994777"/>
              <a:gd name="connsiteX33" fmla="*/ 62875 w 5217023"/>
              <a:gd name="connsiteY33" fmla="*/ 3668143 h 3994777"/>
              <a:gd name="connsiteX34" fmla="*/ 0 w 5217023"/>
              <a:gd name="connsiteY34" fmla="*/ 3644185 h 3994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217023" h="3994777">
                <a:moveTo>
                  <a:pt x="1945461" y="3787398"/>
                </a:moveTo>
                <a:lnTo>
                  <a:pt x="1942113" y="3790053"/>
                </a:lnTo>
                <a:lnTo>
                  <a:pt x="1946982" y="3787990"/>
                </a:lnTo>
                <a:cubicBezTo>
                  <a:pt x="1946982" y="3787990"/>
                  <a:pt x="1946379" y="3787019"/>
                  <a:pt x="1945461" y="3787398"/>
                </a:cubicBezTo>
                <a:close/>
                <a:moveTo>
                  <a:pt x="0" y="0"/>
                </a:moveTo>
                <a:lnTo>
                  <a:pt x="5030958" y="0"/>
                </a:lnTo>
                <a:lnTo>
                  <a:pt x="5046198" y="153449"/>
                </a:lnTo>
                <a:cubicBezTo>
                  <a:pt x="5052189" y="240558"/>
                  <a:pt x="5055458" y="328007"/>
                  <a:pt x="5055729" y="415828"/>
                </a:cubicBezTo>
                <a:cubicBezTo>
                  <a:pt x="5057604" y="923672"/>
                  <a:pt x="4959210" y="1409054"/>
                  <a:pt x="4735242" y="1867130"/>
                </a:cubicBezTo>
                <a:cubicBezTo>
                  <a:pt x="4533284" y="2280198"/>
                  <a:pt x="4248921" y="2629330"/>
                  <a:pt x="3907395" y="2938441"/>
                </a:cubicBezTo>
                <a:cubicBezTo>
                  <a:pt x="3922498" y="2931535"/>
                  <a:pt x="3935859" y="2921330"/>
                  <a:pt x="3946497" y="2908567"/>
                </a:cubicBezTo>
                <a:cubicBezTo>
                  <a:pt x="4193494" y="2700987"/>
                  <a:pt x="4408756" y="2458364"/>
                  <a:pt x="4585421" y="2188401"/>
                </a:cubicBezTo>
                <a:cubicBezTo>
                  <a:pt x="4967641" y="1608533"/>
                  <a:pt x="5169304" y="975361"/>
                  <a:pt x="5142585" y="276891"/>
                </a:cubicBezTo>
                <a:cubicBezTo>
                  <a:pt x="5139764" y="194215"/>
                  <a:pt x="5132824" y="111888"/>
                  <a:pt x="5121833" y="30208"/>
                </a:cubicBezTo>
                <a:lnTo>
                  <a:pt x="5116229" y="0"/>
                </a:lnTo>
                <a:lnTo>
                  <a:pt x="5184724" y="0"/>
                </a:lnTo>
                <a:lnTo>
                  <a:pt x="5196265" y="66113"/>
                </a:lnTo>
                <a:cubicBezTo>
                  <a:pt x="5249921" y="496647"/>
                  <a:pt x="5197997" y="931171"/>
                  <a:pt x="5058603" y="1368242"/>
                </a:cubicBezTo>
                <a:cubicBezTo>
                  <a:pt x="4872414" y="1953929"/>
                  <a:pt x="4544298" y="2451351"/>
                  <a:pt x="4096624" y="2870829"/>
                </a:cubicBezTo>
                <a:cubicBezTo>
                  <a:pt x="4012832" y="2949426"/>
                  <a:pt x="3924415" y="3022439"/>
                  <a:pt x="3833203" y="3092190"/>
                </a:cubicBezTo>
                <a:cubicBezTo>
                  <a:pt x="3741992" y="3161943"/>
                  <a:pt x="3648667" y="3225510"/>
                  <a:pt x="3536509" y="3297128"/>
                </a:cubicBezTo>
                <a:cubicBezTo>
                  <a:pt x="3427215" y="3372735"/>
                  <a:pt x="3288598" y="3430233"/>
                  <a:pt x="3148966" y="3485478"/>
                </a:cubicBezTo>
                <a:cubicBezTo>
                  <a:pt x="2729930" y="3651299"/>
                  <a:pt x="2302194" y="3788890"/>
                  <a:pt x="1860557" y="3880910"/>
                </a:cubicBezTo>
                <a:cubicBezTo>
                  <a:pt x="1435974" y="3969444"/>
                  <a:pt x="1008052" y="4017957"/>
                  <a:pt x="573715" y="3983764"/>
                </a:cubicBezTo>
                <a:cubicBezTo>
                  <a:pt x="415134" y="3971300"/>
                  <a:pt x="259585" y="3947743"/>
                  <a:pt x="108410" y="3908816"/>
                </a:cubicBezTo>
                <a:lnTo>
                  <a:pt x="0" y="3876793"/>
                </a:lnTo>
                <a:lnTo>
                  <a:pt x="0" y="3802912"/>
                </a:lnTo>
                <a:lnTo>
                  <a:pt x="36975" y="3815954"/>
                </a:lnTo>
                <a:cubicBezTo>
                  <a:pt x="206404" y="3867475"/>
                  <a:pt x="382020" y="3897326"/>
                  <a:pt x="561628" y="3912655"/>
                </a:cubicBezTo>
                <a:cubicBezTo>
                  <a:pt x="938583" y="3944832"/>
                  <a:pt x="1311814" y="3910697"/>
                  <a:pt x="1683086" y="3844334"/>
                </a:cubicBezTo>
                <a:cubicBezTo>
                  <a:pt x="1724123" y="3837151"/>
                  <a:pt x="1765097" y="3829374"/>
                  <a:pt x="1806023" y="3820992"/>
                </a:cubicBezTo>
                <a:cubicBezTo>
                  <a:pt x="1844740" y="3813079"/>
                  <a:pt x="1883218" y="3804161"/>
                  <a:pt x="1921817" y="3795747"/>
                </a:cubicBezTo>
                <a:cubicBezTo>
                  <a:pt x="1697011" y="3826435"/>
                  <a:pt x="1470551" y="3843387"/>
                  <a:pt x="1243689" y="3846539"/>
                </a:cubicBezTo>
                <a:cubicBezTo>
                  <a:pt x="839058" y="3849054"/>
                  <a:pt x="443424" y="3800206"/>
                  <a:pt x="62875" y="3668143"/>
                </a:cubicBezTo>
                <a:lnTo>
                  <a:pt x="0" y="36441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8CC0E6C-D777-F43B-4F7F-B96D49889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73770"/>
            <a:ext cx="3220329" cy="2027227"/>
          </a:xfrm>
        </p:spPr>
        <p:txBody>
          <a:bodyPr anchor="t">
            <a:normAutofit/>
          </a:bodyPr>
          <a:lstStyle/>
          <a:p>
            <a:r>
              <a:rPr lang="es-ES" sz="5000" dirty="0">
                <a:solidFill>
                  <a:srgbClr val="FFFFFF"/>
                </a:solidFill>
              </a:rPr>
              <a:t>2.   SUNO.com</a:t>
            </a:r>
            <a:endParaRPr lang="es-CO" sz="5000" dirty="0">
              <a:solidFill>
                <a:srgbClr val="FFFFFF"/>
              </a:solidFill>
            </a:endParaRP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CBC32942-8BF5-8BBC-90A9-54B1437FDF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7005176"/>
              </p:ext>
            </p:extLst>
          </p:nvPr>
        </p:nvGraphicFramePr>
        <p:xfrm>
          <a:off x="5542672" y="541606"/>
          <a:ext cx="5811128" cy="56782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530188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287</Words>
  <Application>Microsoft Office PowerPoint</Application>
  <PresentationFormat>Panorámica</PresentationFormat>
  <Paragraphs>30</Paragraphs>
  <Slides>7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Tema de Office</vt:lpstr>
      <vt:lpstr>CREAR CANCIONES </vt:lpstr>
      <vt:lpstr>1.  CHAT GPT</vt:lpstr>
      <vt:lpstr>🎤 Prompt básico </vt:lpstr>
      <vt:lpstr>🎸 Prompt intermedio</vt:lpstr>
      <vt:lpstr>🎼 Prompt avanzado</vt:lpstr>
      <vt:lpstr>Reglas para un buen prompt de canciones</vt:lpstr>
      <vt:lpstr>2.   SUNO.com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2</cp:revision>
  <dcterms:created xsi:type="dcterms:W3CDTF">2026-01-27T11:28:00Z</dcterms:created>
  <dcterms:modified xsi:type="dcterms:W3CDTF">2026-01-29T00:29:28Z</dcterms:modified>
</cp:coreProperties>
</file>